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78" r:id="rId3"/>
    <p:sldId id="385" r:id="rId4"/>
    <p:sldId id="390" r:id="rId5"/>
    <p:sldId id="380" r:id="rId6"/>
    <p:sldId id="391" r:id="rId7"/>
    <p:sldId id="392" r:id="rId8"/>
    <p:sldId id="393" r:id="rId9"/>
    <p:sldId id="394" r:id="rId10"/>
    <p:sldId id="395" r:id="rId11"/>
    <p:sldId id="396" r:id="rId12"/>
    <p:sldId id="397" r:id="rId13"/>
    <p:sldId id="398" r:id="rId14"/>
    <p:sldId id="399" r:id="rId15"/>
    <p:sldId id="386" r:id="rId16"/>
    <p:sldId id="381" r:id="rId17"/>
    <p:sldId id="388" r:id="rId18"/>
    <p:sldId id="400" r:id="rId19"/>
    <p:sldId id="401" r:id="rId20"/>
    <p:sldId id="402" r:id="rId21"/>
    <p:sldId id="403" r:id="rId22"/>
    <p:sldId id="404" r:id="rId23"/>
    <p:sldId id="382" r:id="rId24"/>
    <p:sldId id="405" r:id="rId25"/>
    <p:sldId id="406" r:id="rId26"/>
    <p:sldId id="383" r:id="rId27"/>
    <p:sldId id="389" r:id="rId28"/>
    <p:sldId id="407" r:id="rId29"/>
    <p:sldId id="408" r:id="rId30"/>
    <p:sldId id="409" r:id="rId31"/>
    <p:sldId id="410" r:id="rId32"/>
    <p:sldId id="384" r:id="rId33"/>
    <p:sldId id="411" r:id="rId34"/>
    <p:sldId id="412" r:id="rId35"/>
    <p:sldId id="413" r:id="rId36"/>
    <p:sldId id="414" r:id="rId37"/>
    <p:sldId id="26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1FC373-EE64-4242-8178-E7AC180164C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182313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FC373-EE64-4242-8178-E7AC180164C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4887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FC373-EE64-4242-8178-E7AC180164C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101317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1FC373-EE64-4242-8178-E7AC180164C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123856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1FC373-EE64-4242-8178-E7AC180164C5}" type="datetimeFigureOut">
              <a:rPr lang="en-NZ" smtClean="0"/>
              <a:t>21/09/2022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169980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1FC373-EE64-4242-8178-E7AC180164C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166345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1FC373-EE64-4242-8178-E7AC180164C5}" type="datetimeFigureOut">
              <a:rPr lang="en-NZ" smtClean="0"/>
              <a:t>21/09/2022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8828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1FC373-EE64-4242-8178-E7AC180164C5}" type="datetimeFigureOut">
              <a:rPr lang="en-NZ" smtClean="0"/>
              <a:t>21/09/2022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208912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FC373-EE64-4242-8178-E7AC180164C5}" type="datetimeFigureOut">
              <a:rPr lang="en-NZ" smtClean="0"/>
              <a:t>21/09/2022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865873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FC373-EE64-4242-8178-E7AC180164C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60393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1FC373-EE64-4242-8178-E7AC180164C5}" type="datetimeFigureOut">
              <a:rPr lang="en-NZ" smtClean="0"/>
              <a:t>21/09/2022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6E53288-4CC8-4DAD-8A95-142402EE7F28}" type="slidenum">
              <a:rPr lang="en-NZ" smtClean="0"/>
              <a:t>‹#›</a:t>
            </a:fld>
            <a:endParaRPr lang="en-NZ"/>
          </a:p>
        </p:txBody>
      </p:sp>
    </p:spTree>
    <p:extLst>
      <p:ext uri="{BB962C8B-B14F-4D97-AF65-F5344CB8AC3E}">
        <p14:creationId xmlns:p14="http://schemas.microsoft.com/office/powerpoint/2010/main" val="254354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FC373-EE64-4242-8178-E7AC180164C5}" type="datetimeFigureOut">
              <a:rPr lang="en-NZ" smtClean="0"/>
              <a:t>21/09/2022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53288-4CC8-4DAD-8A95-142402EE7F28}" type="slidenum">
              <a:rPr lang="en-NZ" smtClean="0"/>
              <a:t>‹#›</a:t>
            </a:fld>
            <a:endParaRPr lang="en-NZ"/>
          </a:p>
        </p:txBody>
      </p:sp>
    </p:spTree>
    <p:extLst>
      <p:ext uri="{BB962C8B-B14F-4D97-AF65-F5344CB8AC3E}">
        <p14:creationId xmlns:p14="http://schemas.microsoft.com/office/powerpoint/2010/main" val="4237114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Who in the World are You, Again?</a:t>
            </a:r>
          </a:p>
          <a:p>
            <a:endParaRPr lang="en-US" sz="800" dirty="0"/>
          </a:p>
          <a:p>
            <a:r>
              <a:rPr lang="en-US" sz="3400" b="1" dirty="0"/>
              <a:t>Part 1. </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10 April 2022</a:t>
            </a:r>
          </a:p>
          <a:p>
            <a:endParaRPr lang="en-NZ" sz="800" dirty="0"/>
          </a:p>
          <a:p>
            <a:r>
              <a:rPr lang="en-NZ" sz="3600" dirty="0"/>
              <a:t>PM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t>Points of “Reference” help.</a:t>
            </a:r>
          </a:p>
          <a:p>
            <a:r>
              <a:rPr lang="en-US" dirty="0"/>
              <a:t>But we also want to make sure of who and what someone is not: </a:t>
            </a:r>
          </a:p>
          <a:p>
            <a:pPr lvl="1"/>
            <a:r>
              <a:rPr lang="en-US" dirty="0">
                <a:solidFill>
                  <a:schemeClr val="bg1"/>
                </a:solidFill>
              </a:rPr>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Content Placeholder 5" descr="A picture containing text, person, photo&#10;&#10;Description generated with very high confidence">
            <a:extLst>
              <a:ext uri="{FF2B5EF4-FFF2-40B4-BE49-F238E27FC236}">
                <a16:creationId xmlns:a16="http://schemas.microsoft.com/office/drawing/2014/main" id="{D61C7AD4-E3DA-4E15-8A16-0A313208343E}"/>
              </a:ext>
            </a:extLst>
          </p:cNvPr>
          <p:cNvPicPr>
            <a:picLocks noChangeAspect="1"/>
          </p:cNvPicPr>
          <p:nvPr/>
        </p:nvPicPr>
        <p:blipFill rotWithShape="1">
          <a:blip r:embed="rId2">
            <a:extLst>
              <a:ext uri="{28A0092B-C50C-407E-A947-70E740481C1C}">
                <a14:useLocalDpi xmlns:a14="http://schemas.microsoft.com/office/drawing/2010/main" val="0"/>
              </a:ext>
            </a:extLst>
          </a:blip>
          <a:srcRect l="2188" t="2793" r="4168" b="5028"/>
          <a:stretch/>
        </p:blipFill>
        <p:spPr>
          <a:xfrm>
            <a:off x="11607" y="1260408"/>
            <a:ext cx="4617543" cy="4916555"/>
          </a:xfrm>
          <a:prstGeom prst="rect">
            <a:avLst/>
          </a:prstGeom>
        </p:spPr>
      </p:pic>
    </p:spTree>
    <p:extLst>
      <p:ext uri="{BB962C8B-B14F-4D97-AF65-F5344CB8AC3E}">
        <p14:creationId xmlns:p14="http://schemas.microsoft.com/office/powerpoint/2010/main" val="2021985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t>Points of “Reference” help.</a:t>
            </a:r>
          </a:p>
          <a:p>
            <a:r>
              <a:rPr lang="en-US" dirty="0"/>
              <a:t>But we also want to make sure of who and what someone is not: </a:t>
            </a:r>
          </a:p>
          <a:p>
            <a:pPr lvl="1"/>
            <a:r>
              <a:rPr lang="en-US" dirty="0"/>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Content Placeholder 5" descr="A picture containing text, person, photo&#10;&#10;Description generated with very high confidence">
            <a:extLst>
              <a:ext uri="{FF2B5EF4-FFF2-40B4-BE49-F238E27FC236}">
                <a16:creationId xmlns:a16="http://schemas.microsoft.com/office/drawing/2014/main" id="{D61C7AD4-E3DA-4E15-8A16-0A313208343E}"/>
              </a:ext>
            </a:extLst>
          </p:cNvPr>
          <p:cNvPicPr>
            <a:picLocks noChangeAspect="1"/>
          </p:cNvPicPr>
          <p:nvPr/>
        </p:nvPicPr>
        <p:blipFill rotWithShape="1">
          <a:blip r:embed="rId2">
            <a:extLst>
              <a:ext uri="{28A0092B-C50C-407E-A947-70E740481C1C}">
                <a14:useLocalDpi xmlns:a14="http://schemas.microsoft.com/office/drawing/2010/main" val="0"/>
              </a:ext>
            </a:extLst>
          </a:blip>
          <a:srcRect l="2188" t="2793" r="4168" b="5028"/>
          <a:stretch/>
        </p:blipFill>
        <p:spPr>
          <a:xfrm>
            <a:off x="11607" y="1260408"/>
            <a:ext cx="4617543" cy="4916555"/>
          </a:xfrm>
          <a:prstGeom prst="rect">
            <a:avLst/>
          </a:prstGeom>
        </p:spPr>
      </p:pic>
    </p:spTree>
    <p:extLst>
      <p:ext uri="{BB962C8B-B14F-4D97-AF65-F5344CB8AC3E}">
        <p14:creationId xmlns:p14="http://schemas.microsoft.com/office/powerpoint/2010/main" val="142368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t>Points of “Reference” help.</a:t>
            </a:r>
          </a:p>
          <a:p>
            <a:r>
              <a:rPr lang="en-US" dirty="0"/>
              <a:t>But we also want to make sure of who and what someone is not: </a:t>
            </a:r>
          </a:p>
          <a:p>
            <a:pPr lvl="1"/>
            <a:r>
              <a:rPr lang="en-US" dirty="0"/>
              <a:t>Imposter</a:t>
            </a:r>
          </a:p>
          <a:p>
            <a:pPr lvl="1"/>
            <a:r>
              <a:rPr lang="en-US" dirty="0"/>
              <a:t>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1026" name="Picture 2" descr="DEALING WITH AN IMPATIENT PHONE SCAMMER - YouTube">
            <a:extLst>
              <a:ext uri="{FF2B5EF4-FFF2-40B4-BE49-F238E27FC236}">
                <a16:creationId xmlns:a16="http://schemas.microsoft.com/office/drawing/2014/main" id="{90E7B1B7-A753-4EB1-8C7B-368959A33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2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t>Points of “Reference” help.</a:t>
            </a:r>
          </a:p>
          <a:p>
            <a:r>
              <a:rPr lang="en-US" dirty="0"/>
              <a:t>But we also want to make sure of who and what someone is not: </a:t>
            </a:r>
          </a:p>
          <a:p>
            <a:pPr lvl="1"/>
            <a:r>
              <a:rPr lang="en-US" dirty="0"/>
              <a:t>Imposter</a:t>
            </a:r>
          </a:p>
          <a:p>
            <a:pPr lvl="1"/>
            <a:r>
              <a:rPr lang="en-US" dirty="0"/>
              <a:t>Scammer</a:t>
            </a:r>
          </a:p>
          <a:p>
            <a:r>
              <a:rPr lang="en-US" dirty="0"/>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2050" name="Picture 2" descr="Detective Jumbo Magnifying Glass - Candy Apple Costumes ...">
            <a:extLst>
              <a:ext uri="{FF2B5EF4-FFF2-40B4-BE49-F238E27FC236}">
                <a16:creationId xmlns:a16="http://schemas.microsoft.com/office/drawing/2014/main" id="{6D87910A-7704-4993-BB0B-44497BA2B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25" y="1365451"/>
            <a:ext cx="4068211" cy="508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2052" name="Picture 4" descr="Gene Ploss Studio: Be quick to listen and slow to speak">
            <a:extLst>
              <a:ext uri="{FF2B5EF4-FFF2-40B4-BE49-F238E27FC236}">
                <a16:creationId xmlns:a16="http://schemas.microsoft.com/office/drawing/2014/main" id="{F8401B42-9144-42FA-8E40-493C1D70F2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59"/>
          <a:stretch/>
        </p:blipFill>
        <p:spPr bwMode="auto">
          <a:xfrm>
            <a:off x="4790365" y="2019867"/>
            <a:ext cx="4353635" cy="352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44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2050" name="Picture 2" descr="May be an image of text that says &quot;A good man brings good things out of the good stored up in his heart, and an evil man brings evil things out of the evil stored up in his heart. For the mouth speaks what the heart is full of. Luke 6:45&quot;">
            <a:extLst>
              <a:ext uri="{FF2B5EF4-FFF2-40B4-BE49-F238E27FC236}">
                <a16:creationId xmlns:a16="http://schemas.microsoft.com/office/drawing/2014/main" id="{C9C29E03-7E62-496A-8D61-0F66F27CA5E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42561" r="19133"/>
          <a:stretch/>
        </p:blipFill>
        <p:spPr bwMode="auto">
          <a:xfrm>
            <a:off x="1" y="2019867"/>
            <a:ext cx="4899546" cy="34801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ene Ploss Studio: Be quick to listen and slow to speak">
            <a:extLst>
              <a:ext uri="{FF2B5EF4-FFF2-40B4-BE49-F238E27FC236}">
                <a16:creationId xmlns:a16="http://schemas.microsoft.com/office/drawing/2014/main" id="{F8401B42-9144-42FA-8E40-493C1D70F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59"/>
          <a:stretch/>
        </p:blipFill>
        <p:spPr bwMode="auto">
          <a:xfrm>
            <a:off x="4790365" y="2019867"/>
            <a:ext cx="4353635" cy="352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279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3074"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61A76F31-A271-45B7-B155-9CE79550F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264" y="1122528"/>
            <a:ext cx="5735472" cy="573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35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solidFill>
                  <a:schemeClr val="bg1"/>
                </a:solidFill>
              </a:rPr>
              <a:t>It’s “WHOSE” in the world are we?</a:t>
            </a:r>
            <a:endParaRPr lang="en-NZ" dirty="0">
              <a:solidFill>
                <a:schemeClr val="bg1"/>
              </a:solidFill>
            </a:endParaRPr>
          </a:p>
          <a:p>
            <a:r>
              <a:rPr lang="en-US" dirty="0">
                <a:solidFill>
                  <a:schemeClr val="bg1"/>
                </a:solidFill>
              </a:rPr>
              <a:t>Members of a spiritual household.</a:t>
            </a:r>
          </a:p>
          <a:p>
            <a:r>
              <a:rPr lang="en-US" dirty="0">
                <a:solidFill>
                  <a:schemeClr val="bg1"/>
                </a:solidFill>
              </a:rPr>
              <a:t>Family of God.</a:t>
            </a:r>
          </a:p>
          <a:p>
            <a:r>
              <a:rPr lang="en-US" dirty="0">
                <a:solidFill>
                  <a:schemeClr val="bg1"/>
                </a:solidFill>
              </a:rPr>
              <a:t>Chosen people.</a:t>
            </a:r>
          </a:p>
          <a:p>
            <a:r>
              <a:rPr lang="en-US" dirty="0">
                <a:solidFill>
                  <a:schemeClr val="bg1"/>
                </a:solidFill>
              </a:rPr>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43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t>It’s “WHOSE” in the world are we?</a:t>
            </a:r>
            <a:endParaRPr lang="en-NZ" dirty="0"/>
          </a:p>
          <a:p>
            <a:r>
              <a:rPr lang="en-US" dirty="0">
                <a:solidFill>
                  <a:schemeClr val="bg1"/>
                </a:solidFill>
              </a:rPr>
              <a:t>Members of a spiritual household.</a:t>
            </a:r>
          </a:p>
          <a:p>
            <a:r>
              <a:rPr lang="en-US" dirty="0">
                <a:solidFill>
                  <a:schemeClr val="bg1"/>
                </a:solidFill>
              </a:rPr>
              <a:t>Family of God.</a:t>
            </a:r>
          </a:p>
          <a:p>
            <a:r>
              <a:rPr lang="en-US" dirty="0">
                <a:solidFill>
                  <a:schemeClr val="bg1"/>
                </a:solidFill>
              </a:rPr>
              <a:t>Chosen people.</a:t>
            </a:r>
          </a:p>
          <a:p>
            <a:r>
              <a:rPr lang="en-US" dirty="0">
                <a:solidFill>
                  <a:schemeClr val="bg1"/>
                </a:solidFill>
              </a:rPr>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625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t>It’s “WHOSE” in the world are we?</a:t>
            </a:r>
            <a:endParaRPr lang="en-NZ" dirty="0"/>
          </a:p>
          <a:p>
            <a:r>
              <a:rPr lang="en-US" dirty="0"/>
              <a:t>Members of a spiritual household.</a:t>
            </a:r>
          </a:p>
          <a:p>
            <a:r>
              <a:rPr lang="en-US" dirty="0">
                <a:solidFill>
                  <a:schemeClr val="bg1"/>
                </a:solidFill>
              </a:rPr>
              <a:t>Family of God.</a:t>
            </a:r>
          </a:p>
          <a:p>
            <a:r>
              <a:rPr lang="en-US" dirty="0">
                <a:solidFill>
                  <a:schemeClr val="bg1"/>
                </a:solidFill>
              </a:rPr>
              <a:t>Chosen people.</a:t>
            </a:r>
          </a:p>
          <a:p>
            <a:r>
              <a:rPr lang="en-US" dirty="0">
                <a:solidFill>
                  <a:schemeClr val="bg1"/>
                </a:solidFill>
              </a:rPr>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043" y="1122363"/>
            <a:ext cx="8468140" cy="1541324"/>
          </a:xfrm>
        </p:spPr>
        <p:txBody>
          <a:bodyPr>
            <a:normAutofit fontScale="90000"/>
          </a:bodyPr>
          <a:lstStyle/>
          <a:p>
            <a:r>
              <a:rPr lang="en-US" dirty="0"/>
              <a:t>Who in the World are You, Again?</a:t>
            </a:r>
            <a:endParaRPr lang="en-NZ" dirty="0"/>
          </a:p>
        </p:txBody>
      </p:sp>
      <p:sp>
        <p:nvSpPr>
          <p:cNvPr id="3" name="Subtitle 2"/>
          <p:cNvSpPr>
            <a:spLocks noGrp="1"/>
          </p:cNvSpPr>
          <p:nvPr>
            <p:ph type="subTitle" idx="1"/>
          </p:nvPr>
        </p:nvSpPr>
        <p:spPr/>
        <p:txBody>
          <a:bodyPr/>
          <a:lstStyle/>
          <a:p>
            <a:endParaRPr lang="en-NZ"/>
          </a:p>
        </p:txBody>
      </p:sp>
    </p:spTree>
    <p:extLst>
      <p:ext uri="{BB962C8B-B14F-4D97-AF65-F5344CB8AC3E}">
        <p14:creationId xmlns:p14="http://schemas.microsoft.com/office/powerpoint/2010/main" val="3502024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t>It’s “WHOSE” in the world are we?</a:t>
            </a:r>
            <a:endParaRPr lang="en-NZ" dirty="0"/>
          </a:p>
          <a:p>
            <a:r>
              <a:rPr lang="en-US" dirty="0"/>
              <a:t>Members of a spiritual household.</a:t>
            </a:r>
          </a:p>
          <a:p>
            <a:r>
              <a:rPr lang="en-US" dirty="0"/>
              <a:t>Family of God.</a:t>
            </a:r>
          </a:p>
          <a:p>
            <a:r>
              <a:rPr lang="en-US" dirty="0">
                <a:solidFill>
                  <a:schemeClr val="bg1"/>
                </a:solidFill>
              </a:rPr>
              <a:t>Chosen people.</a:t>
            </a:r>
          </a:p>
          <a:p>
            <a:r>
              <a:rPr lang="en-US" dirty="0">
                <a:solidFill>
                  <a:schemeClr val="bg1"/>
                </a:solidFill>
              </a:rPr>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74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t>It’s “WHOSE” in the world are we?</a:t>
            </a:r>
            <a:endParaRPr lang="en-NZ" dirty="0"/>
          </a:p>
          <a:p>
            <a:r>
              <a:rPr lang="en-US" dirty="0"/>
              <a:t>Members of a spiritual household.</a:t>
            </a:r>
          </a:p>
          <a:p>
            <a:r>
              <a:rPr lang="en-US" dirty="0"/>
              <a:t>Family of God.</a:t>
            </a:r>
          </a:p>
          <a:p>
            <a:r>
              <a:rPr lang="en-US" dirty="0"/>
              <a:t>Chosen people.</a:t>
            </a:r>
          </a:p>
          <a:p>
            <a:r>
              <a:rPr lang="en-US" dirty="0">
                <a:solidFill>
                  <a:schemeClr val="bg1"/>
                </a:solidFill>
              </a:rPr>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4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Who in the World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5076967" y="1466567"/>
            <a:ext cx="3589360" cy="5003256"/>
          </a:xfrm>
        </p:spPr>
        <p:txBody>
          <a:bodyPr>
            <a:normAutofit/>
          </a:bodyPr>
          <a:lstStyle/>
          <a:p>
            <a:r>
              <a:rPr lang="en-US" dirty="0"/>
              <a:t>It’s not “Who” in the world are we?</a:t>
            </a:r>
          </a:p>
          <a:p>
            <a:r>
              <a:rPr lang="en-US" dirty="0"/>
              <a:t>It’s “WHOSE” in the world are we?</a:t>
            </a:r>
            <a:endParaRPr lang="en-NZ" dirty="0"/>
          </a:p>
          <a:p>
            <a:r>
              <a:rPr lang="en-US" dirty="0"/>
              <a:t>Members of a spiritual household.</a:t>
            </a:r>
          </a:p>
          <a:p>
            <a:r>
              <a:rPr lang="en-US" dirty="0"/>
              <a:t>Family of God.</a:t>
            </a:r>
          </a:p>
          <a:p>
            <a:r>
              <a:rPr lang="en-US" dirty="0"/>
              <a:t>Chosen people.</a:t>
            </a:r>
          </a:p>
          <a:p>
            <a:r>
              <a:rPr lang="en-US" dirty="0"/>
              <a:t>God’s own possession.</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Picture 2" descr="May be an image of text that says &quot;BUT YE ARE A CHOSEN GENERATION A ROYAL PRIESTHOOD, ΑΝ HOLY NATION, A PECULIAR PEOPLE; THAT YE SHOULD SHEW FORTH THE PRAISES OF HIM WHO HATH CALLED YOU OUT OF DARKNESS INTO HIS MARVELLOUS LIGHT: 1 PETER 2:9&quot;">
            <a:extLst>
              <a:ext uri="{FF2B5EF4-FFF2-40B4-BE49-F238E27FC236}">
                <a16:creationId xmlns:a16="http://schemas.microsoft.com/office/drawing/2014/main" id="{52ACB9F7-D1DB-4C10-9236-6DDFDA61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21834"/>
            <a:ext cx="4892722" cy="489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321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A Better Place to be…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981433" y="1774207"/>
            <a:ext cx="3643951" cy="4402756"/>
          </a:xfrm>
        </p:spPr>
        <p:txBody>
          <a:bodyPr>
            <a:normAutofit/>
          </a:bodyPr>
          <a:lstStyle/>
          <a:p>
            <a:r>
              <a:rPr lang="en-US" b="1" dirty="0"/>
              <a:t>Hebrews 11:16</a:t>
            </a:r>
          </a:p>
          <a:p>
            <a:r>
              <a:rPr lang="en-US" baseline="30000" dirty="0"/>
              <a:t>16</a:t>
            </a:r>
            <a:r>
              <a:rPr lang="en-US" dirty="0"/>
              <a:t>But as it is, they desire a better </a:t>
            </a:r>
            <a:r>
              <a:rPr lang="en-US" i="1" dirty="0"/>
              <a:t>country</a:t>
            </a:r>
            <a:r>
              <a:rPr lang="en-US" dirty="0"/>
              <a:t>, that is, a heavenly one. Therefore God is not </a:t>
            </a:r>
            <a:r>
              <a:rPr lang="en-US" baseline="30000" dirty="0"/>
              <a:t>[a]</a:t>
            </a:r>
            <a:r>
              <a:rPr lang="en-US" dirty="0"/>
              <a:t>ashamed to be called their God; for He has prepared a city for them. </a:t>
            </a:r>
            <a:r>
              <a:rPr lang="en-US" sz="1400" dirty="0"/>
              <a:t>(NASB) [a]Lit </a:t>
            </a:r>
            <a:r>
              <a:rPr lang="en-US" sz="1400" i="1" dirty="0"/>
              <a:t>ashamed of them, to be</a:t>
            </a:r>
            <a:endParaRPr lang="en-US" sz="14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pic>
        <p:nvPicPr>
          <p:cNvPr id="4098" name="Picture 2" descr="Hebrews 11:16 But as it is, they desire a better country ...">
            <a:extLst>
              <a:ext uri="{FF2B5EF4-FFF2-40B4-BE49-F238E27FC236}">
                <a16:creationId xmlns:a16="http://schemas.microsoft.com/office/drawing/2014/main" id="{51CD46FB-7029-4C4D-AB63-FFE9195B2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888" r="47911"/>
          <a:stretch/>
        </p:blipFill>
        <p:spPr bwMode="auto">
          <a:xfrm>
            <a:off x="0" y="2257260"/>
            <a:ext cx="4763069" cy="343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55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y I never want to get rich — Karel Donk">
            <a:extLst>
              <a:ext uri="{FF2B5EF4-FFF2-40B4-BE49-F238E27FC236}">
                <a16:creationId xmlns:a16="http://schemas.microsoft.com/office/drawing/2014/main" id="{9A44DA9E-3D60-49D0-A3B5-D85C7B294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285750" y="1304924"/>
            <a:ext cx="4286250" cy="55530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448CB8-1091-4C27-9E30-9CB72BBBED96}"/>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sp>
        <p:nvSpPr>
          <p:cNvPr id="4" name="Content Placeholder 2">
            <a:extLst>
              <a:ext uri="{FF2B5EF4-FFF2-40B4-BE49-F238E27FC236}">
                <a16:creationId xmlns:a16="http://schemas.microsoft.com/office/drawing/2014/main" id="{68216004-570A-4E9F-A15C-87DD6F9CE93E}"/>
              </a:ext>
            </a:extLst>
          </p:cNvPr>
          <p:cNvSpPr txBox="1">
            <a:spLocks/>
          </p:cNvSpPr>
          <p:nvPr/>
        </p:nvSpPr>
        <p:spPr>
          <a:xfrm>
            <a:off x="628650" y="600501"/>
            <a:ext cx="7886700" cy="10372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3600"/>
              <a:t>A Better Place to be…</a:t>
            </a:r>
            <a:endParaRPr lang="en-NZ" sz="3600" dirty="0"/>
          </a:p>
        </p:txBody>
      </p:sp>
    </p:spTree>
    <p:extLst>
      <p:ext uri="{BB962C8B-B14F-4D97-AF65-F5344CB8AC3E}">
        <p14:creationId xmlns:p14="http://schemas.microsoft.com/office/powerpoint/2010/main" val="7164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y I never want to get rich — Karel Donk">
            <a:extLst>
              <a:ext uri="{FF2B5EF4-FFF2-40B4-BE49-F238E27FC236}">
                <a16:creationId xmlns:a16="http://schemas.microsoft.com/office/drawing/2014/main" id="{9A44DA9E-3D60-49D0-A3B5-D85C7B294E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304924"/>
            <a:ext cx="8572500" cy="55530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448CB8-1091-4C27-9E30-9CB72BBBED96}"/>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sp>
        <p:nvSpPr>
          <p:cNvPr id="4" name="Content Placeholder 2">
            <a:extLst>
              <a:ext uri="{FF2B5EF4-FFF2-40B4-BE49-F238E27FC236}">
                <a16:creationId xmlns:a16="http://schemas.microsoft.com/office/drawing/2014/main" id="{68216004-570A-4E9F-A15C-87DD6F9CE93E}"/>
              </a:ext>
            </a:extLst>
          </p:cNvPr>
          <p:cNvSpPr txBox="1">
            <a:spLocks/>
          </p:cNvSpPr>
          <p:nvPr/>
        </p:nvSpPr>
        <p:spPr>
          <a:xfrm>
            <a:off x="628650" y="600501"/>
            <a:ext cx="7886700" cy="10372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3600"/>
              <a:t>A Better Place to be…</a:t>
            </a:r>
            <a:endParaRPr lang="en-NZ" sz="3600" dirty="0"/>
          </a:p>
        </p:txBody>
      </p:sp>
    </p:spTree>
    <p:extLst>
      <p:ext uri="{BB962C8B-B14F-4D97-AF65-F5344CB8AC3E}">
        <p14:creationId xmlns:p14="http://schemas.microsoft.com/office/powerpoint/2010/main" val="155641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637731"/>
            <a:ext cx="3996235" cy="4539232"/>
          </a:xfrm>
        </p:spPr>
        <p:txBody>
          <a:bodyPr>
            <a:normAutofit/>
          </a:bodyPr>
          <a:lstStyle/>
          <a:p>
            <a:r>
              <a:rPr lang="en-US" sz="2800" b="1" dirty="0"/>
              <a:t>1 Peter 2:11</a:t>
            </a:r>
          </a:p>
          <a:p>
            <a:r>
              <a:rPr lang="en-US" sz="2800" baseline="30000" dirty="0"/>
              <a:t>11</a:t>
            </a:r>
            <a:r>
              <a:rPr lang="en-US" sz="2800" dirty="0"/>
              <a:t>Beloved, I urge you as aliens and strangers to abstain from fleshly lusts which wage war against the soul. </a:t>
            </a:r>
            <a:r>
              <a:rPr lang="en-NZ" sz="1200" dirty="0"/>
              <a:t>(NASB)</a:t>
            </a:r>
            <a:endParaRPr lang="en-US" sz="1200" dirty="0"/>
          </a:p>
          <a:p>
            <a:endParaRPr lang="en-NZ"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2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In this World we are simply:</a:t>
            </a:r>
          </a:p>
          <a:p>
            <a:pPr lvl="1"/>
            <a:r>
              <a:rPr lang="en-US" sz="2800" dirty="0">
                <a:solidFill>
                  <a:schemeClr val="bg1"/>
                </a:solidFill>
              </a:rPr>
              <a:t>Sojourners</a:t>
            </a:r>
          </a:p>
          <a:p>
            <a:pPr lvl="1"/>
            <a:r>
              <a:rPr lang="en-US" sz="2800" dirty="0">
                <a:solidFill>
                  <a:schemeClr val="bg1"/>
                </a:solidFill>
              </a:rPr>
              <a:t>Exiles</a:t>
            </a:r>
          </a:p>
          <a:p>
            <a:pPr lvl="1"/>
            <a:r>
              <a:rPr lang="en-US" sz="2800" dirty="0">
                <a:solidFill>
                  <a:schemeClr val="bg1"/>
                </a:solidFill>
              </a:rPr>
              <a:t>Strangers</a:t>
            </a:r>
          </a:p>
          <a:p>
            <a:r>
              <a:rPr lang="en-US" dirty="0">
                <a:solidFill>
                  <a:schemeClr val="bg1"/>
                </a:solidFill>
              </a:rPr>
              <a:t> Lest we fall asleep spiritually and forget where we are.</a:t>
            </a:r>
            <a:endParaRPr lang="en-NZ" dirty="0">
              <a:solidFill>
                <a:schemeClr val="bg1"/>
              </a:solidFill>
            </a:endParaRP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79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In this World we are simply:</a:t>
            </a:r>
          </a:p>
          <a:p>
            <a:pPr lvl="1"/>
            <a:r>
              <a:rPr lang="en-US" sz="2800" dirty="0"/>
              <a:t>Sojourners</a:t>
            </a:r>
          </a:p>
          <a:p>
            <a:pPr lvl="1"/>
            <a:r>
              <a:rPr lang="en-US" sz="2800" dirty="0">
                <a:solidFill>
                  <a:schemeClr val="bg1"/>
                </a:solidFill>
              </a:rPr>
              <a:t>Exiles</a:t>
            </a:r>
          </a:p>
          <a:p>
            <a:pPr lvl="1"/>
            <a:r>
              <a:rPr lang="en-US" sz="2800" dirty="0">
                <a:solidFill>
                  <a:schemeClr val="bg1"/>
                </a:solidFill>
              </a:rPr>
              <a:t>Strangers</a:t>
            </a:r>
          </a:p>
          <a:p>
            <a:r>
              <a:rPr lang="en-US" dirty="0">
                <a:solidFill>
                  <a:schemeClr val="bg1"/>
                </a:solidFill>
              </a:rPr>
              <a:t> Lest we fall asleep spiritually and forget where we are.</a:t>
            </a:r>
            <a:endParaRPr lang="en-NZ" dirty="0">
              <a:solidFill>
                <a:schemeClr val="bg1"/>
              </a:solidFill>
            </a:endParaRP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220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In this World we are simply:</a:t>
            </a:r>
          </a:p>
          <a:p>
            <a:pPr lvl="1"/>
            <a:r>
              <a:rPr lang="en-US" sz="2800" dirty="0"/>
              <a:t>Sojourners</a:t>
            </a:r>
          </a:p>
          <a:p>
            <a:pPr lvl="1"/>
            <a:r>
              <a:rPr lang="en-US" sz="2800" dirty="0"/>
              <a:t>Exiles</a:t>
            </a:r>
          </a:p>
          <a:p>
            <a:pPr lvl="1"/>
            <a:r>
              <a:rPr lang="en-US" sz="2800" dirty="0">
                <a:solidFill>
                  <a:schemeClr val="bg1"/>
                </a:solidFill>
              </a:rPr>
              <a:t>Strangers</a:t>
            </a:r>
          </a:p>
          <a:p>
            <a:r>
              <a:rPr lang="en-US" dirty="0">
                <a:solidFill>
                  <a:schemeClr val="bg1"/>
                </a:solidFill>
              </a:rPr>
              <a:t> Lest we fall asleep spiritually and forget where we are.</a:t>
            </a:r>
            <a:endParaRPr lang="en-NZ" dirty="0">
              <a:solidFill>
                <a:schemeClr val="bg1"/>
              </a:solidFill>
            </a:endParaRP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5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 meme of text that says &quot;PERKS OF BEING MY FRIEND: YOU'LL BE THE NORMAL ONE!&quot;">
            <a:extLst>
              <a:ext uri="{FF2B5EF4-FFF2-40B4-BE49-F238E27FC236}">
                <a16:creationId xmlns:a16="http://schemas.microsoft.com/office/drawing/2014/main" id="{34734249-8A64-4F9E-B8CC-A42F1393E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5" y="890588"/>
            <a:ext cx="5010150" cy="5076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365FE8-6CAA-462D-9928-725610501304}"/>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spTree>
    <p:extLst>
      <p:ext uri="{BB962C8B-B14F-4D97-AF65-F5344CB8AC3E}">
        <p14:creationId xmlns:p14="http://schemas.microsoft.com/office/powerpoint/2010/main" val="1988264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In this World we are simply:</a:t>
            </a:r>
          </a:p>
          <a:p>
            <a:pPr lvl="1"/>
            <a:r>
              <a:rPr lang="en-US" sz="2800" dirty="0"/>
              <a:t>Sojourners</a:t>
            </a:r>
          </a:p>
          <a:p>
            <a:pPr lvl="1"/>
            <a:r>
              <a:rPr lang="en-US" sz="2800" dirty="0"/>
              <a:t>Exiles</a:t>
            </a:r>
          </a:p>
          <a:p>
            <a:pPr lvl="1"/>
            <a:r>
              <a:rPr lang="en-US" sz="2800" dirty="0"/>
              <a:t>Strangers</a:t>
            </a:r>
          </a:p>
          <a:p>
            <a:r>
              <a:rPr lang="en-US" dirty="0">
                <a:solidFill>
                  <a:schemeClr val="bg1"/>
                </a:solidFill>
              </a:rPr>
              <a:t>Lest we fall asleep spiritually and forget where we are.</a:t>
            </a:r>
            <a:endParaRPr lang="en-NZ" dirty="0">
              <a:solidFill>
                <a:schemeClr val="bg1"/>
              </a:solidFill>
            </a:endParaRP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064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NZ" sz="3600" dirty="0"/>
              <a:t>What in the world are we?</a:t>
            </a:r>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In this World we are simply:</a:t>
            </a:r>
          </a:p>
          <a:p>
            <a:pPr lvl="1"/>
            <a:r>
              <a:rPr lang="en-US" sz="2800" dirty="0"/>
              <a:t>Sojourners</a:t>
            </a:r>
          </a:p>
          <a:p>
            <a:pPr lvl="1"/>
            <a:r>
              <a:rPr lang="en-US" sz="2800" dirty="0"/>
              <a:t>Exiles</a:t>
            </a:r>
          </a:p>
          <a:p>
            <a:pPr lvl="1"/>
            <a:r>
              <a:rPr lang="en-US" sz="2800" dirty="0"/>
              <a:t>Strangers</a:t>
            </a:r>
          </a:p>
          <a:p>
            <a:r>
              <a:rPr lang="en-US" dirty="0"/>
              <a:t> Lest we fall asleep spiritually and forget where we are.</a:t>
            </a:r>
            <a:endParaRPr lang="en-NZ"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146" name="Picture 2" descr="SOJOURNERS UNDER SCRUTINY - 1 Peter 2:11-12 » Bethany ...">
            <a:extLst>
              <a:ext uri="{FF2B5EF4-FFF2-40B4-BE49-F238E27FC236}">
                <a16:creationId xmlns:a16="http://schemas.microsoft.com/office/drawing/2014/main" id="{9FAD935D-F3B5-453D-885F-CF9D6B69E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16" y="1420041"/>
            <a:ext cx="3769264" cy="451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24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What are we getting caught up in…?</a:t>
            </a:r>
            <a:endParaRPr lang="en-NZ" sz="36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
        <p:nvSpPr>
          <p:cNvPr id="7" name="Content Placeholder 2">
            <a:extLst>
              <a:ext uri="{FF2B5EF4-FFF2-40B4-BE49-F238E27FC236}">
                <a16:creationId xmlns:a16="http://schemas.microsoft.com/office/drawing/2014/main" id="{9DB8B34C-77B7-4F75-91C1-D177B73DF73B}"/>
              </a:ext>
            </a:extLst>
          </p:cNvPr>
          <p:cNvSpPr txBox="1">
            <a:spLocks/>
          </p:cNvSpPr>
          <p:nvPr/>
        </p:nvSpPr>
        <p:spPr>
          <a:xfrm>
            <a:off x="-1" y="1722783"/>
            <a:ext cx="4367285" cy="496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7170" name="Picture 2" descr="7 Signs You Could Be Living a Lie without Even Knowing It ...">
            <a:extLst>
              <a:ext uri="{FF2B5EF4-FFF2-40B4-BE49-F238E27FC236}">
                <a16:creationId xmlns:a16="http://schemas.microsoft.com/office/drawing/2014/main" id="{1B6D9B01-1B53-41C8-8F72-9008F7B6D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8" r="47471" b="8102"/>
          <a:stretch/>
        </p:blipFill>
        <p:spPr bwMode="auto">
          <a:xfrm>
            <a:off x="389528" y="1199866"/>
            <a:ext cx="4252843" cy="42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 Signs You Could Be Living a Lie without Even Knowing It ...">
            <a:extLst>
              <a:ext uri="{FF2B5EF4-FFF2-40B4-BE49-F238E27FC236}">
                <a16:creationId xmlns:a16="http://schemas.microsoft.com/office/drawing/2014/main" id="{116DAFAD-4342-42BF-AF7C-DE053E8ED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33564" r="-337" b="46185"/>
          <a:stretch/>
        </p:blipFill>
        <p:spPr bwMode="auto">
          <a:xfrm>
            <a:off x="389528" y="5440770"/>
            <a:ext cx="4252843" cy="11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9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What are we getting caught up in…?</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637731"/>
            <a:ext cx="3996235" cy="4539232"/>
          </a:xfrm>
        </p:spPr>
        <p:txBody>
          <a:bodyPr>
            <a:normAutofit/>
          </a:bodyPr>
          <a:lstStyle/>
          <a:p>
            <a:r>
              <a:rPr lang="en-US" dirty="0"/>
              <a:t>That keeps our investments in this world? </a:t>
            </a:r>
          </a:p>
          <a:p>
            <a:r>
              <a:rPr lang="en-US" dirty="0">
                <a:solidFill>
                  <a:schemeClr val="bg1"/>
                </a:solidFill>
              </a:rPr>
              <a:t>What “desire of your heart” are you looking after?</a:t>
            </a:r>
          </a:p>
          <a:p>
            <a:r>
              <a:rPr lang="en-US" dirty="0">
                <a:solidFill>
                  <a:schemeClr val="bg1"/>
                </a:solidFill>
              </a:rPr>
              <a:t>What “lie” are you living?</a:t>
            </a:r>
          </a:p>
          <a:p>
            <a:r>
              <a:rPr lang="en-US" dirty="0">
                <a:solidFill>
                  <a:schemeClr val="bg1"/>
                </a:solidFill>
              </a:rPr>
              <a:t>What “passion” are you pursuing?</a:t>
            </a:r>
          </a:p>
          <a:p>
            <a:endParaRPr lang="en-US"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
        <p:nvSpPr>
          <p:cNvPr id="7" name="Content Placeholder 2">
            <a:extLst>
              <a:ext uri="{FF2B5EF4-FFF2-40B4-BE49-F238E27FC236}">
                <a16:creationId xmlns:a16="http://schemas.microsoft.com/office/drawing/2014/main" id="{9DB8B34C-77B7-4F75-91C1-D177B73DF73B}"/>
              </a:ext>
            </a:extLst>
          </p:cNvPr>
          <p:cNvSpPr txBox="1">
            <a:spLocks/>
          </p:cNvSpPr>
          <p:nvPr/>
        </p:nvSpPr>
        <p:spPr>
          <a:xfrm>
            <a:off x="-1" y="1722783"/>
            <a:ext cx="4367285" cy="496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7170" name="Picture 2" descr="7 Signs You Could Be Living a Lie without Even Knowing It ...">
            <a:extLst>
              <a:ext uri="{FF2B5EF4-FFF2-40B4-BE49-F238E27FC236}">
                <a16:creationId xmlns:a16="http://schemas.microsoft.com/office/drawing/2014/main" id="{1B6D9B01-1B53-41C8-8F72-9008F7B6D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8" r="47471" b="8102"/>
          <a:stretch/>
        </p:blipFill>
        <p:spPr bwMode="auto">
          <a:xfrm>
            <a:off x="389528" y="1199866"/>
            <a:ext cx="4252843" cy="42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 Signs You Could Be Living a Lie without Even Knowing It ...">
            <a:extLst>
              <a:ext uri="{FF2B5EF4-FFF2-40B4-BE49-F238E27FC236}">
                <a16:creationId xmlns:a16="http://schemas.microsoft.com/office/drawing/2014/main" id="{116DAFAD-4342-42BF-AF7C-DE053E8ED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33564" r="-337" b="46185"/>
          <a:stretch/>
        </p:blipFill>
        <p:spPr bwMode="auto">
          <a:xfrm>
            <a:off x="389528" y="5440770"/>
            <a:ext cx="4252843" cy="11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264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What are we getting caught up in…?</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637731"/>
            <a:ext cx="3996235" cy="4539232"/>
          </a:xfrm>
        </p:spPr>
        <p:txBody>
          <a:bodyPr>
            <a:normAutofit/>
          </a:bodyPr>
          <a:lstStyle/>
          <a:p>
            <a:r>
              <a:rPr lang="en-US" dirty="0"/>
              <a:t>That keeps our investments in this world? </a:t>
            </a:r>
          </a:p>
          <a:p>
            <a:r>
              <a:rPr lang="en-US" dirty="0"/>
              <a:t>What “desire of your heart” are you looking after?</a:t>
            </a:r>
          </a:p>
          <a:p>
            <a:r>
              <a:rPr lang="en-US" dirty="0">
                <a:solidFill>
                  <a:schemeClr val="bg1"/>
                </a:solidFill>
              </a:rPr>
              <a:t>What “lie” are you living?</a:t>
            </a:r>
          </a:p>
          <a:p>
            <a:r>
              <a:rPr lang="en-US" dirty="0">
                <a:solidFill>
                  <a:schemeClr val="bg1"/>
                </a:solidFill>
              </a:rPr>
              <a:t>What “passion” are you pursuing?</a:t>
            </a:r>
          </a:p>
          <a:p>
            <a:endParaRPr lang="en-US"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
        <p:nvSpPr>
          <p:cNvPr id="7" name="Content Placeholder 2">
            <a:extLst>
              <a:ext uri="{FF2B5EF4-FFF2-40B4-BE49-F238E27FC236}">
                <a16:creationId xmlns:a16="http://schemas.microsoft.com/office/drawing/2014/main" id="{9DB8B34C-77B7-4F75-91C1-D177B73DF73B}"/>
              </a:ext>
            </a:extLst>
          </p:cNvPr>
          <p:cNvSpPr txBox="1">
            <a:spLocks/>
          </p:cNvSpPr>
          <p:nvPr/>
        </p:nvSpPr>
        <p:spPr>
          <a:xfrm>
            <a:off x="-1" y="1722783"/>
            <a:ext cx="4367285" cy="496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7170" name="Picture 2" descr="7 Signs You Could Be Living a Lie without Even Knowing It ...">
            <a:extLst>
              <a:ext uri="{FF2B5EF4-FFF2-40B4-BE49-F238E27FC236}">
                <a16:creationId xmlns:a16="http://schemas.microsoft.com/office/drawing/2014/main" id="{1B6D9B01-1B53-41C8-8F72-9008F7B6D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8" r="47471" b="8102"/>
          <a:stretch/>
        </p:blipFill>
        <p:spPr bwMode="auto">
          <a:xfrm>
            <a:off x="389528" y="1199866"/>
            <a:ext cx="4252843" cy="42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 Signs You Could Be Living a Lie without Even Knowing It ...">
            <a:extLst>
              <a:ext uri="{FF2B5EF4-FFF2-40B4-BE49-F238E27FC236}">
                <a16:creationId xmlns:a16="http://schemas.microsoft.com/office/drawing/2014/main" id="{116DAFAD-4342-42BF-AF7C-DE053E8ED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33564" r="-337" b="46185"/>
          <a:stretch/>
        </p:blipFill>
        <p:spPr bwMode="auto">
          <a:xfrm>
            <a:off x="389528" y="5440770"/>
            <a:ext cx="4252843" cy="11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03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What are we getting caught up in…?</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637731"/>
            <a:ext cx="3996235" cy="4539232"/>
          </a:xfrm>
        </p:spPr>
        <p:txBody>
          <a:bodyPr>
            <a:normAutofit/>
          </a:bodyPr>
          <a:lstStyle/>
          <a:p>
            <a:r>
              <a:rPr lang="en-US" dirty="0"/>
              <a:t>That keeps our investments in this world? </a:t>
            </a:r>
          </a:p>
          <a:p>
            <a:r>
              <a:rPr lang="en-US" dirty="0"/>
              <a:t>What “desire of your heart” are you looking after?</a:t>
            </a:r>
          </a:p>
          <a:p>
            <a:r>
              <a:rPr lang="en-US" dirty="0"/>
              <a:t>What “lie” are you living?</a:t>
            </a:r>
          </a:p>
          <a:p>
            <a:r>
              <a:rPr lang="en-US" dirty="0">
                <a:solidFill>
                  <a:schemeClr val="bg1"/>
                </a:solidFill>
              </a:rPr>
              <a:t>What “passion” are you pursuing?</a:t>
            </a:r>
          </a:p>
          <a:p>
            <a:endParaRPr lang="en-US"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
        <p:nvSpPr>
          <p:cNvPr id="7" name="Content Placeholder 2">
            <a:extLst>
              <a:ext uri="{FF2B5EF4-FFF2-40B4-BE49-F238E27FC236}">
                <a16:creationId xmlns:a16="http://schemas.microsoft.com/office/drawing/2014/main" id="{9DB8B34C-77B7-4F75-91C1-D177B73DF73B}"/>
              </a:ext>
            </a:extLst>
          </p:cNvPr>
          <p:cNvSpPr txBox="1">
            <a:spLocks/>
          </p:cNvSpPr>
          <p:nvPr/>
        </p:nvSpPr>
        <p:spPr>
          <a:xfrm>
            <a:off x="-1" y="1722783"/>
            <a:ext cx="4367285" cy="496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7170" name="Picture 2" descr="7 Signs You Could Be Living a Lie without Even Knowing It ...">
            <a:extLst>
              <a:ext uri="{FF2B5EF4-FFF2-40B4-BE49-F238E27FC236}">
                <a16:creationId xmlns:a16="http://schemas.microsoft.com/office/drawing/2014/main" id="{1B6D9B01-1B53-41C8-8F72-9008F7B6D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8" r="47471" b="8102"/>
          <a:stretch/>
        </p:blipFill>
        <p:spPr bwMode="auto">
          <a:xfrm>
            <a:off x="389528" y="1199866"/>
            <a:ext cx="4252843" cy="42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 Signs You Could Be Living a Lie without Even Knowing It ...">
            <a:extLst>
              <a:ext uri="{FF2B5EF4-FFF2-40B4-BE49-F238E27FC236}">
                <a16:creationId xmlns:a16="http://schemas.microsoft.com/office/drawing/2014/main" id="{116DAFAD-4342-42BF-AF7C-DE053E8ED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33564" r="-337" b="46185"/>
          <a:stretch/>
        </p:blipFill>
        <p:spPr bwMode="auto">
          <a:xfrm>
            <a:off x="389528" y="5440770"/>
            <a:ext cx="4252843" cy="11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236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pPr marL="0" indent="0">
              <a:buNone/>
            </a:pPr>
            <a:r>
              <a:rPr lang="en-US" sz="3600" dirty="0"/>
              <a:t>What are we getting caught up in…?</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637731"/>
            <a:ext cx="3996235" cy="4539232"/>
          </a:xfrm>
        </p:spPr>
        <p:txBody>
          <a:bodyPr>
            <a:normAutofit/>
          </a:bodyPr>
          <a:lstStyle/>
          <a:p>
            <a:r>
              <a:rPr lang="en-US" dirty="0"/>
              <a:t>That keeps our investments in this world? </a:t>
            </a:r>
          </a:p>
          <a:p>
            <a:r>
              <a:rPr lang="en-US" dirty="0"/>
              <a:t>What “desire of your heart” are you looking after?</a:t>
            </a:r>
          </a:p>
          <a:p>
            <a:r>
              <a:rPr lang="en-US" dirty="0"/>
              <a:t>What “lie” are you living?</a:t>
            </a:r>
          </a:p>
          <a:p>
            <a:r>
              <a:rPr lang="en-US" dirty="0"/>
              <a:t>What “passion” are you pursuing?</a:t>
            </a:r>
          </a:p>
          <a:p>
            <a:endParaRPr lang="en-US"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
        <p:nvSpPr>
          <p:cNvPr id="7" name="Content Placeholder 2">
            <a:extLst>
              <a:ext uri="{FF2B5EF4-FFF2-40B4-BE49-F238E27FC236}">
                <a16:creationId xmlns:a16="http://schemas.microsoft.com/office/drawing/2014/main" id="{9DB8B34C-77B7-4F75-91C1-D177B73DF73B}"/>
              </a:ext>
            </a:extLst>
          </p:cNvPr>
          <p:cNvSpPr txBox="1">
            <a:spLocks/>
          </p:cNvSpPr>
          <p:nvPr/>
        </p:nvSpPr>
        <p:spPr>
          <a:xfrm>
            <a:off x="-1" y="1722783"/>
            <a:ext cx="4367285" cy="496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pic>
        <p:nvPicPr>
          <p:cNvPr id="7170" name="Picture 2" descr="7 Signs You Could Be Living a Lie without Even Knowing It ...">
            <a:extLst>
              <a:ext uri="{FF2B5EF4-FFF2-40B4-BE49-F238E27FC236}">
                <a16:creationId xmlns:a16="http://schemas.microsoft.com/office/drawing/2014/main" id="{1B6D9B01-1B53-41C8-8F72-9008F7B6D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68" r="47471" b="8102"/>
          <a:stretch/>
        </p:blipFill>
        <p:spPr bwMode="auto">
          <a:xfrm>
            <a:off x="389528" y="1199866"/>
            <a:ext cx="4252843" cy="425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 Signs You Could Be Living a Lie without Even Knowing It ...">
            <a:extLst>
              <a:ext uri="{FF2B5EF4-FFF2-40B4-BE49-F238E27FC236}">
                <a16:creationId xmlns:a16="http://schemas.microsoft.com/office/drawing/2014/main" id="{116DAFAD-4342-42BF-AF7C-DE053E8ED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00" t="33564" r="-337" b="46185"/>
          <a:stretch/>
        </p:blipFill>
        <p:spPr bwMode="auto">
          <a:xfrm>
            <a:off x="389528" y="5440770"/>
            <a:ext cx="4252843" cy="11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02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high confidence"/>
          <p:cNvPicPr>
            <a:picLocks noChangeAspect="1"/>
          </p:cNvPicPr>
          <p:nvPr/>
        </p:nvPicPr>
        <p:blipFill rotWithShape="1">
          <a:blip r:embed="rId2">
            <a:extLst>
              <a:ext uri="{28A0092B-C50C-407E-A947-70E740481C1C}">
                <a14:useLocalDpi xmlns:a14="http://schemas.microsoft.com/office/drawing/2010/main" val="0"/>
              </a:ext>
            </a:extLst>
          </a:blip>
          <a:srcRect b="6449"/>
          <a:stretch/>
        </p:blipFill>
        <p:spPr>
          <a:xfrm>
            <a:off x="861392" y="2180"/>
            <a:ext cx="7328452" cy="6855820"/>
          </a:xfrm>
          <a:prstGeom prst="rect">
            <a:avLst/>
          </a:prstGeom>
        </p:spPr>
      </p:pic>
    </p:spTree>
    <p:extLst>
      <p:ext uri="{BB962C8B-B14F-4D97-AF65-F5344CB8AC3E}">
        <p14:creationId xmlns:p14="http://schemas.microsoft.com/office/powerpoint/2010/main" val="358697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n the World, Not of the World">
            <a:extLst>
              <a:ext uri="{FF2B5EF4-FFF2-40B4-BE49-F238E27FC236}">
                <a16:creationId xmlns:a16="http://schemas.microsoft.com/office/drawing/2014/main" id="{2160D5B0-EB5F-48D9-9EE4-AA3333D1F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096"/>
          <a:stretch/>
        </p:blipFill>
        <p:spPr bwMode="auto">
          <a:xfrm>
            <a:off x="1791153" y="406021"/>
            <a:ext cx="5561694" cy="63323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n the World, Not of the World">
            <a:extLst>
              <a:ext uri="{FF2B5EF4-FFF2-40B4-BE49-F238E27FC236}">
                <a16:creationId xmlns:a16="http://schemas.microsoft.com/office/drawing/2014/main" id="{D80641E9-E067-43F9-8402-DA68B22BD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738" b="12239"/>
          <a:stretch/>
        </p:blipFill>
        <p:spPr bwMode="auto">
          <a:xfrm>
            <a:off x="1791152" y="4186450"/>
            <a:ext cx="5561695" cy="26715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15638458-0B11-450F-9B4F-AD53F2EFE426}"/>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spTree>
    <p:extLst>
      <p:ext uri="{BB962C8B-B14F-4D97-AF65-F5344CB8AC3E}">
        <p14:creationId xmlns:p14="http://schemas.microsoft.com/office/powerpoint/2010/main" val="250568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dirty="0"/>
              <a:t>Series: Who in the World are You, Again? Part 1. </a:t>
            </a:r>
          </a:p>
        </p:txBody>
      </p:sp>
    </p:spTree>
    <p:extLst>
      <p:ext uri="{BB962C8B-B14F-4D97-AF65-F5344CB8AC3E}">
        <p14:creationId xmlns:p14="http://schemas.microsoft.com/office/powerpoint/2010/main" val="296475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solidFill>
                  <a:schemeClr val="bg1"/>
                </a:solidFill>
              </a:rPr>
              <a:t>But a very good question.</a:t>
            </a:r>
          </a:p>
          <a:p>
            <a:r>
              <a:rPr lang="en-US" dirty="0">
                <a:solidFill>
                  <a:schemeClr val="bg1"/>
                </a:solidFill>
              </a:rPr>
              <a:t>Points of “Reference” help.</a:t>
            </a:r>
          </a:p>
          <a:p>
            <a:r>
              <a:rPr lang="en-US" dirty="0">
                <a:solidFill>
                  <a:schemeClr val="bg1"/>
                </a:solidFill>
              </a:rPr>
              <a:t>But we also want to make sure of who and what someone is not: </a:t>
            </a:r>
          </a:p>
          <a:p>
            <a:pPr lvl="1"/>
            <a:r>
              <a:rPr lang="en-US" dirty="0">
                <a:solidFill>
                  <a:schemeClr val="bg1"/>
                </a:solidFill>
              </a:rPr>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Tree>
    <p:extLst>
      <p:ext uri="{BB962C8B-B14F-4D97-AF65-F5344CB8AC3E}">
        <p14:creationId xmlns:p14="http://schemas.microsoft.com/office/powerpoint/2010/main" val="24884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solidFill>
                  <a:schemeClr val="bg1"/>
                </a:solidFill>
              </a:rPr>
              <a:t>Points of “Reference” help.</a:t>
            </a:r>
          </a:p>
          <a:p>
            <a:r>
              <a:rPr lang="en-US" dirty="0">
                <a:solidFill>
                  <a:schemeClr val="bg1"/>
                </a:solidFill>
              </a:rPr>
              <a:t>But we also want to make sure of who and what someone is not: </a:t>
            </a:r>
          </a:p>
          <a:p>
            <a:pPr lvl="1"/>
            <a:r>
              <a:rPr lang="en-US" dirty="0">
                <a:solidFill>
                  <a:schemeClr val="bg1"/>
                </a:solidFill>
              </a:rPr>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Tree>
    <p:extLst>
      <p:ext uri="{BB962C8B-B14F-4D97-AF65-F5344CB8AC3E}">
        <p14:creationId xmlns:p14="http://schemas.microsoft.com/office/powerpoint/2010/main" val="203237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necessary question.</a:t>
            </a:r>
          </a:p>
          <a:p>
            <a:r>
              <a:rPr lang="en-US" dirty="0"/>
              <a:t>Points of “Reference” help.</a:t>
            </a:r>
          </a:p>
          <a:p>
            <a:r>
              <a:rPr lang="en-US" dirty="0">
                <a:solidFill>
                  <a:schemeClr val="bg1"/>
                </a:solidFill>
              </a:rPr>
              <a:t>But we also want to make sure of who and what someone is not: </a:t>
            </a:r>
          </a:p>
          <a:p>
            <a:pPr lvl="1"/>
            <a:r>
              <a:rPr lang="en-US" dirty="0">
                <a:solidFill>
                  <a:schemeClr val="bg1"/>
                </a:solidFill>
              </a:rPr>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spTree>
    <p:extLst>
      <p:ext uri="{BB962C8B-B14F-4D97-AF65-F5344CB8AC3E}">
        <p14:creationId xmlns:p14="http://schemas.microsoft.com/office/powerpoint/2010/main" val="152975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8CBAB6-367D-4AB3-AFDD-DB2E1B767E8C}"/>
              </a:ext>
            </a:extLst>
          </p:cNvPr>
          <p:cNvSpPr>
            <a:spLocks noGrp="1"/>
          </p:cNvSpPr>
          <p:nvPr>
            <p:ph sz="half" idx="1"/>
          </p:nvPr>
        </p:nvSpPr>
        <p:spPr>
          <a:xfrm>
            <a:off x="628650" y="600501"/>
            <a:ext cx="7886700" cy="1037230"/>
          </a:xfrm>
        </p:spPr>
        <p:txBody>
          <a:bodyPr>
            <a:normAutofit/>
          </a:bodyPr>
          <a:lstStyle/>
          <a:p>
            <a:r>
              <a:rPr lang="en-US" sz="3600" dirty="0"/>
              <a:t>Who are You?</a:t>
            </a:r>
            <a:endParaRPr lang="en-NZ" sz="3600" dirty="0"/>
          </a:p>
        </p:txBody>
      </p:sp>
      <p:sp>
        <p:nvSpPr>
          <p:cNvPr id="4" name="Content Placeholder 3">
            <a:extLst>
              <a:ext uri="{FF2B5EF4-FFF2-40B4-BE49-F238E27FC236}">
                <a16:creationId xmlns:a16="http://schemas.microsoft.com/office/drawing/2014/main" id="{4546CB10-A30B-4707-BD44-0381D7F5024A}"/>
              </a:ext>
            </a:extLst>
          </p:cNvPr>
          <p:cNvSpPr>
            <a:spLocks noGrp="1"/>
          </p:cNvSpPr>
          <p:nvPr>
            <p:ph sz="half" idx="2"/>
          </p:nvPr>
        </p:nvSpPr>
        <p:spPr>
          <a:xfrm>
            <a:off x="4629149" y="1173707"/>
            <a:ext cx="3996235" cy="5003256"/>
          </a:xfrm>
        </p:spPr>
        <p:txBody>
          <a:bodyPr>
            <a:normAutofit/>
          </a:bodyPr>
          <a:lstStyle/>
          <a:p>
            <a:r>
              <a:rPr lang="en-US" dirty="0"/>
              <a:t>Usually more subtly put.</a:t>
            </a:r>
          </a:p>
          <a:p>
            <a:r>
              <a:rPr lang="en-US" dirty="0"/>
              <a:t>But a very good question.</a:t>
            </a:r>
          </a:p>
          <a:p>
            <a:r>
              <a:rPr lang="en-US" dirty="0"/>
              <a:t>Points of “Reference” help.</a:t>
            </a:r>
          </a:p>
          <a:p>
            <a:r>
              <a:rPr lang="en-US" dirty="0">
                <a:solidFill>
                  <a:schemeClr val="bg1"/>
                </a:solidFill>
              </a:rPr>
              <a:t>But we also want to make sure of who and what someone is not: </a:t>
            </a:r>
          </a:p>
          <a:p>
            <a:pPr lvl="1"/>
            <a:r>
              <a:rPr lang="en-US" dirty="0">
                <a:solidFill>
                  <a:schemeClr val="bg1"/>
                </a:solidFill>
              </a:rPr>
              <a:t>Imposter</a:t>
            </a:r>
          </a:p>
          <a:p>
            <a:pPr lvl="1"/>
            <a:r>
              <a:rPr lang="en-US" dirty="0">
                <a:solidFill>
                  <a:schemeClr val="bg1"/>
                </a:solidFill>
              </a:rPr>
              <a:t>Nigerian scammer</a:t>
            </a:r>
          </a:p>
          <a:p>
            <a:r>
              <a:rPr lang="en-US" dirty="0">
                <a:solidFill>
                  <a:schemeClr val="bg1"/>
                </a:solidFill>
              </a:rPr>
              <a:t>We become detectives</a:t>
            </a:r>
          </a:p>
        </p:txBody>
      </p:sp>
      <p:sp>
        <p:nvSpPr>
          <p:cNvPr id="5" name="Content Placeholder 2">
            <a:extLst>
              <a:ext uri="{FF2B5EF4-FFF2-40B4-BE49-F238E27FC236}">
                <a16:creationId xmlns:a16="http://schemas.microsoft.com/office/drawing/2014/main" id="{DD2A96C1-4488-4AE3-A355-ABA06F79E281}"/>
              </a:ext>
            </a:extLst>
          </p:cNvPr>
          <p:cNvSpPr txBox="1">
            <a:spLocks/>
          </p:cNvSpPr>
          <p:nvPr/>
        </p:nvSpPr>
        <p:spPr>
          <a:xfrm>
            <a:off x="0" y="1"/>
            <a:ext cx="9144000" cy="464024"/>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a:t>Series: Who in the World are You, Again? Part 1. </a:t>
            </a:r>
            <a:endParaRPr lang="en-US" dirty="0"/>
          </a:p>
        </p:txBody>
      </p:sp>
      <p:pic>
        <p:nvPicPr>
          <p:cNvPr id="6" name="Content Placeholder 5" descr="A picture containing text, person, photo&#10;&#10;Description generated with very high confidence">
            <a:extLst>
              <a:ext uri="{FF2B5EF4-FFF2-40B4-BE49-F238E27FC236}">
                <a16:creationId xmlns:a16="http://schemas.microsoft.com/office/drawing/2014/main" id="{D61C7AD4-E3DA-4E15-8A16-0A313208343E}"/>
              </a:ext>
            </a:extLst>
          </p:cNvPr>
          <p:cNvPicPr>
            <a:picLocks noChangeAspect="1"/>
          </p:cNvPicPr>
          <p:nvPr/>
        </p:nvPicPr>
        <p:blipFill rotWithShape="1">
          <a:blip r:embed="rId2">
            <a:extLst>
              <a:ext uri="{28A0092B-C50C-407E-A947-70E740481C1C}">
                <a14:useLocalDpi xmlns:a14="http://schemas.microsoft.com/office/drawing/2010/main" val="0"/>
              </a:ext>
            </a:extLst>
          </a:blip>
          <a:srcRect l="2188" t="2793" r="4168" b="5028"/>
          <a:stretch/>
        </p:blipFill>
        <p:spPr>
          <a:xfrm>
            <a:off x="11607" y="1260408"/>
            <a:ext cx="4617543" cy="4916555"/>
          </a:xfrm>
          <a:prstGeom prst="rect">
            <a:avLst/>
          </a:prstGeom>
        </p:spPr>
      </p:pic>
    </p:spTree>
    <p:extLst>
      <p:ext uri="{BB962C8B-B14F-4D97-AF65-F5344CB8AC3E}">
        <p14:creationId xmlns:p14="http://schemas.microsoft.com/office/powerpoint/2010/main" val="23421477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TotalTime>
  <Words>1593</Words>
  <Application>Microsoft Office PowerPoint</Application>
  <PresentationFormat>On-screen Show (4:3)</PresentationFormat>
  <Paragraphs>217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Who in the World are You, Again?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of the World</dc:title>
  <dc:creator>Morningside Church</dc:creator>
  <cp:lastModifiedBy>HODGMAN, Geoff (BOSTSC)</cp:lastModifiedBy>
  <cp:revision>18</cp:revision>
  <dcterms:created xsi:type="dcterms:W3CDTF">2017-05-08T03:01:22Z</dcterms:created>
  <dcterms:modified xsi:type="dcterms:W3CDTF">2022-09-21T02:16:49Z</dcterms:modified>
</cp:coreProperties>
</file>